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4" r:id="rId3"/>
    <p:sldId id="263" r:id="rId4"/>
    <p:sldId id="262" r:id="rId5"/>
    <p:sldId id="270" r:id="rId6"/>
    <p:sldId id="261" r:id="rId7"/>
    <p:sldId id="271" r:id="rId8"/>
    <p:sldId id="260" r:id="rId9"/>
    <p:sldId id="267" r:id="rId10"/>
    <p:sldId id="266" r:id="rId11"/>
    <p:sldId id="259" r:id="rId12"/>
    <p:sldId id="268" r:id="rId13"/>
    <p:sldId id="258" r:id="rId14"/>
    <p:sldId id="257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102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421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9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7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76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32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48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8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68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4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768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87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D4B699F-6034-4C5C-9209-D839C8010E6B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99AE3D-2F48-4C88-B7ED-19D2096C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4388" y="470263"/>
            <a:ext cx="4136571" cy="5991497"/>
          </a:xfrm>
        </p:spPr>
      </p:pic>
    </p:spTree>
    <p:extLst>
      <p:ext uri="{BB962C8B-B14F-4D97-AF65-F5344CB8AC3E}">
        <p14:creationId xmlns:p14="http://schemas.microsoft.com/office/powerpoint/2010/main" val="2345821497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446" y="1027906"/>
            <a:ext cx="8499035" cy="5027431"/>
          </a:xfrm>
        </p:spPr>
      </p:pic>
    </p:spTree>
    <p:extLst>
      <p:ext uri="{BB962C8B-B14F-4D97-AF65-F5344CB8AC3E}">
        <p14:creationId xmlns:p14="http://schemas.microsoft.com/office/powerpoint/2010/main" val="32584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7"/>
    </mc:Choice>
    <mc:Fallback xmlns="">
      <p:transition spd="slow" advTm="617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817" y="426720"/>
            <a:ext cx="10763793" cy="5878286"/>
          </a:xfrm>
        </p:spPr>
      </p:pic>
    </p:spTree>
    <p:extLst>
      <p:ext uri="{BB962C8B-B14F-4D97-AF65-F5344CB8AC3E}">
        <p14:creationId xmlns:p14="http://schemas.microsoft.com/office/powerpoint/2010/main" val="380379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1"/>
    </mc:Choice>
    <mc:Fallback xmlns="">
      <p:transition spd="slow" advTm="732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5776" y="1027906"/>
            <a:ext cx="7504611" cy="470262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08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4"/>
    </mc:Choice>
    <mc:Fallback xmlns="">
      <p:transition spd="slow" advTm="626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3906" y="2103438"/>
            <a:ext cx="7244188" cy="3932237"/>
          </a:xfrm>
        </p:spPr>
      </p:pic>
    </p:spTree>
    <p:extLst>
      <p:ext uri="{BB962C8B-B14F-4D97-AF65-F5344CB8AC3E}">
        <p14:creationId xmlns:p14="http://schemas.microsoft.com/office/powerpoint/2010/main" val="414221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50"/>
    </mc:Choice>
    <mc:Fallback xmlns="">
      <p:transition spd="slow" advTm="945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3578" y="2103438"/>
            <a:ext cx="5644844" cy="3932237"/>
          </a:xfrm>
        </p:spPr>
      </p:pic>
    </p:spTree>
    <p:extLst>
      <p:ext uri="{BB962C8B-B14F-4D97-AF65-F5344CB8AC3E}">
        <p14:creationId xmlns:p14="http://schemas.microsoft.com/office/powerpoint/2010/main" val="394273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80"/>
    </mc:Choice>
    <mc:Fallback xmlns="">
      <p:transition spd="slow" advTm="1138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0116" y="365125"/>
            <a:ext cx="5832884" cy="619242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1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89"/>
    </mc:Choice>
    <mc:Fallback xmlns="">
      <p:transition spd="slow" advTm="768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549" y="78376"/>
            <a:ext cx="4539369" cy="586957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7569" y="1556873"/>
            <a:ext cx="6361585" cy="4942908"/>
          </a:xfrm>
        </p:spPr>
      </p:pic>
    </p:spTree>
    <p:extLst>
      <p:ext uri="{BB962C8B-B14F-4D97-AF65-F5344CB8AC3E}">
        <p14:creationId xmlns:p14="http://schemas.microsoft.com/office/powerpoint/2010/main" val="1219581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9706">
        <p15:prstTrans prst="drape"/>
      </p:transition>
    </mc:Choice>
    <mc:Fallback>
      <p:transition spd="slow" advTm="970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40" y="1898468"/>
            <a:ext cx="5723709" cy="458910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3490" y="566057"/>
            <a:ext cx="5601789" cy="4672943"/>
          </a:xfrm>
        </p:spPr>
      </p:pic>
    </p:spTree>
    <p:extLst>
      <p:ext uri="{BB962C8B-B14F-4D97-AF65-F5344CB8AC3E}">
        <p14:creationId xmlns:p14="http://schemas.microsoft.com/office/powerpoint/2010/main" val="32269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43"/>
    </mc:Choice>
    <mc:Fallback xmlns="">
      <p:transition spd="slow" advTm="1024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4961" y="731520"/>
            <a:ext cx="7088776" cy="5212874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5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24"/>
    </mc:Choice>
    <mc:Fallback xmlns="">
      <p:transition spd="slow" advTm="2112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1376" y="470263"/>
            <a:ext cx="9263743" cy="570670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28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92"/>
    </mc:Choice>
    <mc:Fallback xmlns="">
      <p:transition spd="slow" advTm="949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15" y="1725233"/>
            <a:ext cx="5813426" cy="4155656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8692" y="54893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27401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4"/>
    </mc:Choice>
    <mc:Fallback xmlns="">
      <p:transition spd="slow" advTm="705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6286" y="522515"/>
            <a:ext cx="8856617" cy="5399314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930128"/>
            <a:ext cx="518160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8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478971"/>
            <a:ext cx="9525000" cy="5930538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08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5"/>
    </mc:Choice>
    <mc:Fallback xmlns="">
      <p:transition spd="slow" advTm="900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77" y="2641966"/>
            <a:ext cx="5181600" cy="3711434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0246" y="365125"/>
            <a:ext cx="5181600" cy="3731441"/>
          </a:xfrm>
        </p:spPr>
      </p:pic>
    </p:spTree>
    <p:extLst>
      <p:ext uri="{BB962C8B-B14F-4D97-AF65-F5344CB8AC3E}">
        <p14:creationId xmlns:p14="http://schemas.microsoft.com/office/powerpoint/2010/main" val="817092902"/>
      </p:ext>
    </p:extLst>
  </p:cSld>
  <p:clrMapOvr>
    <a:masterClrMapping/>
  </p:clrMapOvr>
  <p:transition spd="slow" advTm="11435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103</TotalTime>
  <Words>0</Words>
  <Application>Microsoft Office PowerPoint</Application>
  <PresentationFormat>Произвольный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Savon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 Windows</cp:lastModifiedBy>
  <cp:revision>6</cp:revision>
  <dcterms:created xsi:type="dcterms:W3CDTF">2020-09-03T09:57:52Z</dcterms:created>
  <dcterms:modified xsi:type="dcterms:W3CDTF">2020-09-03T12:43:06Z</dcterms:modified>
</cp:coreProperties>
</file>